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46" r:id="rId3"/>
    <p:sldId id="350" r:id="rId4"/>
    <p:sldId id="348" r:id="rId5"/>
    <p:sldId id="351" r:id="rId6"/>
    <p:sldId id="349" r:id="rId7"/>
    <p:sldId id="340" r:id="rId8"/>
    <p:sldId id="28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 smtClean="0"/>
              <a:t>YOUR CLUB, YOUR TRUST 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95BE60-FCFA-4AE9-88C3-FE01E35A5963}" type="datetimeFigureOut">
              <a:rPr lang="en-GB" smtClean="0"/>
              <a:t>30/01/2017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AAD7C-2D5C-4AA3-ADCB-1321D65C329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99694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 smtClean="0"/>
              <a:t>YOUR CLUB, YOUR TRUST 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E9ECF-F74E-405F-B4FD-462E574EAC4C}" type="datetimeFigureOut">
              <a:rPr lang="en-GB" smtClean="0"/>
              <a:t>30/01/2017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F1B53-7D53-4E94-9FF1-9F94C30AE9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62954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F1B53-7D53-4E94-9FF1-9F94C30AE961}" type="slidenum">
              <a:rPr lang="en-GB" smtClean="0"/>
              <a:t>1</a:t>
            </a:fld>
            <a:endParaRPr lang="en-GB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dirty="0" smtClean="0"/>
              <a:t>YOUR CLUB, YOUR TRUST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215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F1B53-7D53-4E94-9FF1-9F94C30AE961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YOUR CLUB, YOUR TRUST </a:t>
            </a:r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547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F1B53-7D53-4E94-9FF1-9F94C30AE961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YOUR CLUB, YOUR TRUST </a:t>
            </a:r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547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F1B53-7D53-4E94-9FF1-9F94C30AE961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YOUR CLUB, YOUR TRUST </a:t>
            </a:r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547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F1B53-7D53-4E94-9FF1-9F94C30AE961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YOUR CLUB, YOUR TRUST </a:t>
            </a:r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547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F1B53-7D53-4E94-9FF1-9F94C30AE961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YOUR CLUB, YOUR TRUST </a:t>
            </a:r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547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F1B53-7D53-4E94-9FF1-9F94C30AE961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YOUR CLUB, YOUR TRUST </a:t>
            </a:r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547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F1B53-7D53-4E94-9FF1-9F94C30AE961}" type="slidenum">
              <a:rPr lang="en-GB" smtClean="0"/>
              <a:t>8</a:t>
            </a:fld>
            <a:endParaRPr lang="en-GB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dirty="0" smtClean="0"/>
              <a:t>YOUR CLUB, YOUR TRUST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945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B5B9-18F8-4F0E-A496-9238ADE083C1}" type="datetime1">
              <a:rPr lang="en-GB" smtClean="0"/>
              <a:t>30/01/2017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YOUR CLUB, YOUR TRUST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4A47-91D3-44DB-B9DA-82854CD611F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C107-E31D-47B1-AED0-FAA851A1073B}" type="datetime1">
              <a:rPr lang="en-GB" smtClean="0"/>
              <a:t>30/01/2017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YOUR CLUB, YOUR TRUST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4A47-91D3-44DB-B9DA-82854CD611F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E5DC-6AB4-4B5C-9333-BF8E7AA956C3}" type="datetime1">
              <a:rPr lang="en-GB" smtClean="0"/>
              <a:t>30/01/2017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GB" dirty="0" smtClean="0"/>
              <a:t>YOUR CLUB, YOUR TRUST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4A47-91D3-44DB-B9DA-82854CD611F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718D-80B0-4BD1-BAA3-D8F386EA2F8F}" type="datetime1">
              <a:rPr lang="en-GB" smtClean="0"/>
              <a:t>30/01/2017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YOUR CLUB, YOUR TRUST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4A47-91D3-44DB-B9DA-82854CD611F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53D0-1ACF-43AF-A182-2F79E917D8EA}" type="datetime1">
              <a:rPr lang="en-GB" smtClean="0"/>
              <a:t>30/01/2017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YOUR CLUB, YOUR TRUST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4A47-91D3-44DB-B9DA-82854CD611F1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82BC-9C3D-4D62-B76B-45C962BFA435}" type="datetime1">
              <a:rPr lang="en-GB" smtClean="0"/>
              <a:t>30/01/2017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YOUR CLUB, YOUR TRUST 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4A47-91D3-44DB-B9DA-82854CD611F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C947-1FB8-4F26-8125-762DF8D02F18}" type="datetime1">
              <a:rPr lang="en-GB" smtClean="0"/>
              <a:t>30/01/2017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YOUR CLUB, YOUR TRUST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4A47-91D3-44DB-B9DA-82854CD611F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BE1B-2A63-4604-BBD4-D58FE5072E14}" type="datetime1">
              <a:rPr lang="en-GB" smtClean="0"/>
              <a:t>30/01/2017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YOUR CLUB, YOUR TRUST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4A47-91D3-44DB-B9DA-82854CD611F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8D01-F870-472A-B93E-C938C919F857}" type="datetime1">
              <a:rPr lang="en-GB" smtClean="0"/>
              <a:t>30/01/2017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YOUR CLUB, YOUR TRUST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4A47-91D3-44DB-B9DA-82854CD611F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02052-34CF-41FF-AF2D-D4710B9C647B}" type="datetime1">
              <a:rPr lang="en-GB" smtClean="0"/>
              <a:t>30/01/2017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YOUR CLUB, YOUR TRUST 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4A47-91D3-44DB-B9DA-82854CD611F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B83DBC1-A582-4FE7-A49D-3952DB6D7BDB}" type="datetime1">
              <a:rPr lang="en-GB" smtClean="0"/>
              <a:t>30/01/2017</a:t>
            </a:fld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GB" dirty="0" smtClean="0"/>
              <a:t>YOUR CLUB, YOUR TRUST 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0E94A47-91D3-44DB-B9DA-82854CD611F1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6C54588-E84C-4932-9AB1-450AB7A94126}" type="datetime1">
              <a:rPr lang="en-GB" smtClean="0"/>
              <a:t>30/01/2017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GB" dirty="0" smtClean="0"/>
              <a:t>YOUR CLUB, YOUR TRUST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0E94A47-91D3-44DB-B9DA-82854CD611F1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cafctrus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3.emf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hyperlink" Target="http://www.purevans.co.uk/index.html" TargetMode="External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16" y="819544"/>
            <a:ext cx="8892480" cy="3185520"/>
          </a:xfrm>
        </p:spPr>
        <p:txBody>
          <a:bodyPr>
            <a:normAutofit/>
          </a:bodyPr>
          <a:lstStyle/>
          <a:p>
            <a:pPr algn="ctr"/>
            <a:r>
              <a:rPr lang="en-GB" sz="31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GB" sz="31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31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Newport  County AFC Supporters Trust </a:t>
            </a:r>
            <a:r>
              <a:rPr lang="en-GB" dirty="0" smtClean="0">
                <a:solidFill>
                  <a:schemeClr val="accent1"/>
                </a:solidFill>
              </a:rPr>
              <a:t/>
            </a:r>
            <a:br>
              <a:rPr lang="en-GB" dirty="0" smtClean="0">
                <a:solidFill>
                  <a:schemeClr val="accent1"/>
                </a:solidFill>
              </a:rPr>
            </a:br>
            <a:r>
              <a:rPr lang="en-GB" dirty="0" smtClean="0">
                <a:solidFill>
                  <a:schemeClr val="accent1"/>
                </a:solidFill>
              </a:rPr>
              <a:t/>
            </a:r>
            <a:br>
              <a:rPr lang="en-GB" dirty="0" smtClean="0">
                <a:solidFill>
                  <a:schemeClr val="accent1"/>
                </a:solidFill>
              </a:rPr>
            </a:b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sz="32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Rewards &amp; Benefits Scheme</a:t>
            </a:r>
            <a:br>
              <a:rPr lang="en-GB" sz="32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 smtClean="0">
                <a:solidFill>
                  <a:schemeClr val="accent1"/>
                </a:solidFill>
              </a:rPr>
              <a:t> </a:t>
            </a:r>
            <a:endParaRPr lang="en-GB" dirty="0">
              <a:solidFill>
                <a:schemeClr val="accent1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62425"/>
            <a:ext cx="9144000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28577" y="116632"/>
            <a:ext cx="5507719" cy="274320"/>
          </a:xfrm>
        </p:spPr>
        <p:txBody>
          <a:bodyPr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CLUB, YOUR TRUST </a:t>
            </a:r>
            <a:endParaRPr lang="en-GB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72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59193"/>
            <a:ext cx="1175538" cy="1177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155448"/>
            <a:ext cx="8229600" cy="1252728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How the Scheme will work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1844824"/>
            <a:ext cx="873637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Monthly Direct Debits – administered by </a:t>
            </a:r>
            <a:r>
              <a:rPr lang="en-GB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GoCardless</a:t>
            </a:r>
            <a:endParaRPr lang="en-GB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GB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Discount Card for all contributors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Each card will have a unique membership number</a:t>
            </a:r>
          </a:p>
          <a:p>
            <a:pPr lvl="1"/>
            <a:endParaRPr lang="en-GB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New Benefits added every month</a:t>
            </a:r>
          </a:p>
          <a:p>
            <a:pPr lvl="1"/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Funds ‘ring-fenced’ for Player Fund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Monthly newsletter for members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993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59193"/>
            <a:ext cx="1175538" cy="1177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155448"/>
            <a:ext cx="8229600" cy="1252728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Card Details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 descr="https://attachment.outlook.office.net/owa/shaun.johnson45@hotmail.co.uk/service.svc/s/GetFileAttachment?id=AQMkADAwATYwMAItZGU5OC1iYWI3LTAwAi0wMAoARgAAA5XppENhu%2FlFhCmE%2BWCWJZAHAI1Cce2gz2ZBv%2BGbG4a7l08AAAIBDAAAAI1Cce2gz2ZBv%2BGbG4a7l08AAACaSRydAAAAARIAEABu1kWE0d1AQoF0Q7utKrl8&amp;X-OWA-CANARY=cI9Mpr5C80yQ9IYRDva0YeCG-6VTM9QYuNvTa7Z0zjFo90qbL8dl1QO_PEeaCVnQyPdw6gci0Y4.&amp;token=ec532a33-101e-4393-8d9a-d7dc10151257&amp;owa=outlook.live.com&amp;isc=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5" y="1700808"/>
            <a:ext cx="5184577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501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59193"/>
            <a:ext cx="1175538" cy="1177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155448"/>
            <a:ext cx="8229600" cy="1252728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How to join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9697" y="2348880"/>
            <a:ext cx="79204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Joining the scheme is easy and can be completed in minutes online. In order to join please access through the Trust website (details below)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GB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://www.ncafctrust.org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/</a:t>
            </a:r>
            <a:endParaRPr lang="en-GB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GB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addition to being able to join on line forms will also be available for all supporters at the home game against 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Doncaster Rovers 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on the 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GB" sz="20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February.</a:t>
            </a:r>
            <a:endParaRPr lang="en-GB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95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59193"/>
            <a:ext cx="1175538" cy="1177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155448"/>
            <a:ext cx="8229600" cy="1252728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How to join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6703"/>
            <a:ext cx="8496944" cy="4980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04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59193"/>
            <a:ext cx="1175538" cy="1177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155448"/>
            <a:ext cx="8229600" cy="1252728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How to join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46823"/>
            <a:ext cx="8424936" cy="4878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1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59193"/>
            <a:ext cx="1175538" cy="1177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155448"/>
            <a:ext cx="8229600" cy="1252728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Discount Card Benefits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19672" y="6476999"/>
            <a:ext cx="5507719" cy="274320"/>
          </a:xfrm>
        </p:spPr>
        <p:txBody>
          <a:bodyPr/>
          <a:lstStyle/>
          <a:p>
            <a:pPr algn="ctr"/>
            <a:r>
              <a:rPr lang="en-GB" sz="1800" b="1" dirty="0" smtClean="0">
                <a:solidFill>
                  <a:prstClr val="black"/>
                </a:solidFill>
              </a:rPr>
              <a:t>YOUR CLUB, YOUR TRUST </a:t>
            </a:r>
            <a:endParaRPr lang="en-GB" sz="1800" b="1" dirty="0">
              <a:solidFill>
                <a:prstClr val="black"/>
              </a:solidFill>
            </a:endParaRPr>
          </a:p>
        </p:txBody>
      </p:sp>
      <p:pic>
        <p:nvPicPr>
          <p:cNvPr id="1026" name="Picture 2" descr="Pure Vans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33" y="1772816"/>
            <a:ext cx="1851771" cy="128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Image result for nandos logo"/>
          <p:cNvSpPr>
            <a:spLocks noChangeAspect="1" noChangeArrowheads="1"/>
          </p:cNvSpPr>
          <p:nvPr/>
        </p:nvSpPr>
        <p:spPr bwMode="auto">
          <a:xfrm>
            <a:off x="0" y="-136525"/>
            <a:ext cx="1657350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6" descr="Image result for citroen logo"/>
          <p:cNvSpPr>
            <a:spLocks noChangeAspect="1" noChangeArrowheads="1"/>
          </p:cNvSpPr>
          <p:nvPr/>
        </p:nvSpPr>
        <p:spPr bwMode="auto">
          <a:xfrm>
            <a:off x="0" y="-136525"/>
            <a:ext cx="17335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2" name="Picture 8" descr="C:\Users\sjohnson\Pictures\nandos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607" y="4829513"/>
            <a:ext cx="1657350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10" descr="Image result for watkin davies logo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2" descr="Image result for fast parts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7" name="Picture 13" descr="C:\Users\sjohnson\Pictures\fast part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47" y="3451499"/>
            <a:ext cx="2553834" cy="86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sjohnson\Pictures\Leisuretime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681" y="1970428"/>
            <a:ext cx="2907209" cy="79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sjohnson\Pictures\watkin davies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6411" y="3515209"/>
            <a:ext cx="2651747" cy="77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sjohnson\Pictures\cine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975496"/>
            <a:ext cx="1704975" cy="831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johnson\Pictures\zizi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645" y="3264222"/>
            <a:ext cx="1222481" cy="1239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sjohnson\Pictures\pmc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512" y="2095239"/>
            <a:ext cx="1598746" cy="66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sjohnson\Pictures\ph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511" y="4829512"/>
            <a:ext cx="117157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1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59193"/>
            <a:ext cx="1175538" cy="1177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Details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07622" y="1700808"/>
            <a:ext cx="792049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GB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further information of the scheme please contact our Commercial Manager either by phone or email.</a:t>
            </a:r>
          </a:p>
          <a:p>
            <a:pPr lvl="1"/>
            <a:endParaRPr lang="en-GB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Telephone: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01633 481896</a:t>
            </a:r>
          </a:p>
          <a:p>
            <a:pPr lvl="1"/>
            <a:endParaRPr lang="en-GB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Mobile: 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07972 541966</a:t>
            </a:r>
          </a:p>
          <a:p>
            <a:pPr lvl="1"/>
            <a:endParaRPr lang="en-GB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Email: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james.watts@newport-county.co.uk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9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2956</TotalTime>
  <Words>208</Words>
  <Application>Microsoft Office PowerPoint</Application>
  <PresentationFormat>On-screen Show (4:3)</PresentationFormat>
  <Paragraphs>58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 Newport  County AFC Supporters Trust    Rewards &amp; Benefits Scheme  </vt:lpstr>
      <vt:lpstr>How the Scheme will work</vt:lpstr>
      <vt:lpstr>Card Details</vt:lpstr>
      <vt:lpstr>How to join</vt:lpstr>
      <vt:lpstr>How to join</vt:lpstr>
      <vt:lpstr>How to join</vt:lpstr>
      <vt:lpstr>Discount Card Benefits</vt:lpstr>
      <vt:lpstr>Further Details</vt:lpstr>
    </vt:vector>
  </TitlesOfParts>
  <Company>RCUK SSC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Subtitle</dc:title>
  <dc:creator>Owen Lister</dc:creator>
  <cp:lastModifiedBy>Shaun Johnson</cp:lastModifiedBy>
  <cp:revision>78</cp:revision>
  <dcterms:created xsi:type="dcterms:W3CDTF">2015-07-16T09:39:49Z</dcterms:created>
  <dcterms:modified xsi:type="dcterms:W3CDTF">2017-01-30T20:09:50Z</dcterms:modified>
</cp:coreProperties>
</file>